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768"/>
    <p:restoredTop sz="94607"/>
  </p:normalViewPr>
  <p:slideViewPr>
    <p:cSldViewPr snapToGrid="0">
      <p:cViewPr varScale="1">
        <p:scale>
          <a:sx n="55" d="100"/>
          <a:sy n="55" d="100"/>
        </p:scale>
        <p:origin x="96" y="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2947290-4CB2-486A-986E-B18855CD369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AB57C80-3C2B-480D-8F42-69159A3B6F1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40D4C30E-8B4E-4940-8A9E-7E0CC1FFF94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BFAA85E6-B9BD-4C00-A187-DE87C732606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B1F4F9B4-464A-4A11-8AD0-4DC9DD2742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43E864D-1638-4A40-9D1E-E5FD980C418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E82CF78-7DC0-4481-A2A7-12B31CC6897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E632D8E-FD7E-0894-4707-F9E347260DD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4AF1EEA8-7506-4221-83B1-38E1E166820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4FED4D0C-E39F-472B-A24A-81489ECE2DA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295B049C-C7F4-417A-A9E7-B4EACC25F6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5BB81766-7F2B-4A85-BB94-0CD9E393DE8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AF5054CE-9E38-DB7E-031E-18EBD17BC3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9300" indent="-287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52525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12900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74863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F76860E-8F8C-48D7-812F-5146331D4548}" type="slidenum">
              <a:rPr kumimoji="0" lang="en-US" altLang="ja-JP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0C8C4F2-AF5D-D88D-F02E-5FE96DA408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0533D78-2376-51E0-DDB9-558AADD7A2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294396-144E-A4D1-A4E8-1474FC0E64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40580F-9DE6-5E4C-508D-6770E1D672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ABE76B-A64E-A390-8C5B-3915F04A2D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EB4059-819C-44FA-AD00-3BDADC8FAE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7517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CF1803-2544-2F78-02E0-9F4488BB07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180BF4-EF9D-83B0-FD0B-2D562246BE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386B39-7409-9489-BB66-20D3B2CB1D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9BB0E1-8BAE-44A5-BAE4-521249FBCB7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0146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74EE60-97DA-B9A4-6593-7B9FE12DFD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6100E0-113A-3D7B-4E06-52ADCACCC1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81BBCF-BEB1-6B12-0A2F-1D4D44860D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CDC586-7618-4890-96BE-937C960AD8E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4399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445D96-3A7F-3720-7CEE-A20F3F0744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BC3F97-835B-A832-96D0-29E05838B3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21818E-510A-0233-CC14-DC2938C6F6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E5155A-5044-4945-9C66-DFA0A4CFBE1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0292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6B3A7A-67EA-39DA-0FCA-E41D92FA67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9691FF-67A7-4375-8658-9966B76963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94A8E1-3A0A-0A3F-E0DE-B9F4483F5B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4030CF-6224-4B34-B7B2-3F87489FDBB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535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F2A4CF-31CF-E326-DD21-CB5C159E02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D9A89B-39D4-4F19-60C1-155E9276AD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786C57-8320-6E13-51EF-F6488FE16C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FB66D7-D959-40B6-BE54-AE5F25B0C56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257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B1C29F9-6D3F-3D11-6F92-1BB30C4CAE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F6856BA-66DE-13B6-1648-3EBBC5BBC4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F5C5489-5678-0A66-429B-FD5DB68481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497400-2937-418F-9A4D-1A308A7128A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8059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2AD64DD-5271-999E-047F-0BC12DCCEC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D593C23-BA23-431D-BD44-343B0730CF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CE7D97D-607E-AA54-0146-7977A6B3BA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313269-0C70-429E-8484-E1D923FC302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9561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6090BBA-8740-9B3F-83A3-D64B892651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0815140-E099-05DC-5C29-9F38AE4773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389790B-4547-5BC4-FA1B-1362BF0C15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1CEA01-DE06-49B3-A4A6-27DE9863665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6250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27A22A-D4EF-38E2-4EB8-45B61F3237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E2D5B7-7562-A7E0-B50D-4DED334A20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A1888E-F93F-DF2E-3251-342644B60F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F03995-7E3D-43DC-A4EA-5E184BA330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292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67E152-F5E1-7469-06FA-8F47054B99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ED42E4-4EDE-E71C-91EB-ECD725756B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893718-CFF9-1E22-3401-C9F97A24FF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C1D265-AD54-41E4-A0F4-C577E5C7A5A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753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ACC74C7-ECD4-E652-2FDD-B41ADC08FE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08A06D-93E7-A82C-2316-19B0CAAF0F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2CE981D-6A9B-41B7-8E65-68B342DA913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A5502DA-9832-4D4A-984E-3D529F5E36F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598CE25-A4E1-4ADB-AA10-15F1924717F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733D46BE-44B0-40F2-873E-637F680C7D3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>
            <a:extLst>
              <a:ext uri="{FF2B5EF4-FFF2-40B4-BE49-F238E27FC236}">
                <a16:creationId xmlns:a16="http://schemas.microsoft.com/office/drawing/2014/main" id="{2996A135-DDAA-41A6-AA75-422564110C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2438" y="3573463"/>
            <a:ext cx="8358187" cy="2921000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ja-JP" altLang="en-US" sz="3600" b="1" dirty="0">
                <a:solidFill>
                  <a:schemeClr val="bg1"/>
                </a:solidFill>
                <a:latin typeface="+mn-ea"/>
              </a:rPr>
              <a:t>演題発表内容に関連</a:t>
            </a:r>
            <a:r>
              <a:rPr lang="ja-JP" altLang="en-US" sz="3600" b="1">
                <a:solidFill>
                  <a:schemeClr val="bg1"/>
                </a:solidFill>
                <a:latin typeface="+mn-ea"/>
              </a:rPr>
              <a:t>し、</a:t>
            </a:r>
            <a:endParaRPr lang="en-US" altLang="ja-JP" sz="3600" b="1" dirty="0">
              <a:solidFill>
                <a:schemeClr val="bg1"/>
              </a:solidFill>
              <a:latin typeface="+mn-ea"/>
            </a:endParaRPr>
          </a:p>
          <a:p>
            <a:pPr marL="0" indent="0" algn="ctr">
              <a:buFontTx/>
              <a:buNone/>
              <a:defRPr/>
            </a:pPr>
            <a:r>
              <a:rPr lang="ja-JP" altLang="en-US" sz="3600" b="1" dirty="0">
                <a:solidFill>
                  <a:schemeClr val="bg1"/>
                </a:solidFill>
                <a:latin typeface="+mn-ea"/>
              </a:rPr>
              <a:t>開示すべき</a:t>
            </a:r>
            <a:r>
              <a:rPr lang="en-US" altLang="ja-JP" sz="3600" b="1" dirty="0">
                <a:solidFill>
                  <a:schemeClr val="bg1"/>
                </a:solidFill>
                <a:latin typeface="+mn-ea"/>
              </a:rPr>
              <a:t>COI </a:t>
            </a:r>
            <a:r>
              <a:rPr lang="ja-JP" altLang="en-US" sz="3600" b="1" dirty="0">
                <a:solidFill>
                  <a:schemeClr val="bg1"/>
                </a:solidFill>
                <a:latin typeface="+mn-ea"/>
              </a:rPr>
              <a:t>関係にある</a:t>
            </a:r>
            <a:endParaRPr lang="en-US" altLang="ja-JP" sz="3600" b="1" dirty="0">
              <a:solidFill>
                <a:schemeClr val="bg1"/>
              </a:solidFill>
              <a:latin typeface="+mn-ea"/>
            </a:endParaRPr>
          </a:p>
          <a:p>
            <a:pPr marL="0" indent="0" algn="ctr">
              <a:buFontTx/>
              <a:buNone/>
              <a:defRPr/>
            </a:pPr>
            <a:r>
              <a:rPr lang="ja-JP" altLang="en-US" sz="3600" b="1" dirty="0">
                <a:solidFill>
                  <a:schemeClr val="bg1"/>
                </a:solidFill>
                <a:latin typeface="+mn-ea"/>
              </a:rPr>
              <a:t>企業等はありません。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kumimoji="0" lang="en-US" altLang="ja-JP" sz="36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458AFDCC-17FC-485C-A5FD-C75CAC57E0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4525" y="496888"/>
            <a:ext cx="7772400" cy="22987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kumimoji="0" lang="ja-JP" altLang="en-US" sz="28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日本</a:t>
            </a:r>
            <a:r>
              <a:rPr kumimoji="0" lang="ja-JP" altLang="en-US" sz="2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酸化ストレス学会</a:t>
            </a:r>
            <a:br>
              <a:rPr kumimoji="0" lang="en-US" altLang="ja-JP" sz="2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kumimoji="0" lang="ja-JP" altLang="en-US" sz="4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ＣＯ Ｉ 開示</a:t>
            </a:r>
            <a:br>
              <a:rPr kumimoji="0" lang="en-US" altLang="ja-JP" sz="32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kumimoji="0" lang="ja-JP" altLang="en-US" sz="1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000" b="1" i="1" dirty="0">
                <a:solidFill>
                  <a:srgbClr val="FFFF1F"/>
                </a:solidFill>
                <a:ea typeface="ＭＳ Ｐゴシック" charset="-128"/>
              </a:rPr>
            </a:br>
            <a:r>
              <a:rPr kumimoji="0" lang="ja-JP" alt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  <a:ea typeface="ＭＳ Ｐゴシック" charset="-128"/>
              </a:rPr>
              <a:t>発表者名（全員記載）：　○○　○○、 ○○　○○、・・・（◎発表責任者）</a:t>
            </a:r>
            <a:br>
              <a:rPr kumimoji="0" lang="en-US" altLang="ja-JP" sz="2000" b="1" dirty="0">
                <a:solidFill>
                  <a:schemeClr val="accent1">
                    <a:lumMod val="60000"/>
                    <a:lumOff val="40000"/>
                  </a:schemeClr>
                </a:solidFill>
                <a:ea typeface="ＭＳ Ｐゴシック" charset="-128"/>
              </a:rPr>
            </a:br>
            <a:endParaRPr kumimoji="0" lang="en-US" altLang="ja-JP" sz="2000" b="1" dirty="0">
              <a:solidFill>
                <a:srgbClr val="FFFF00"/>
              </a:solidFill>
              <a:ea typeface="ＭＳ Ｐゴシック" charset="-128"/>
            </a:endParaRPr>
          </a:p>
        </p:txBody>
      </p:sp>
      <p:sp>
        <p:nvSpPr>
          <p:cNvPr id="4100" name="正方形/長方形 4">
            <a:extLst>
              <a:ext uri="{FF2B5EF4-FFF2-40B4-BE49-F238E27FC236}">
                <a16:creationId xmlns:a16="http://schemas.microsoft.com/office/drawing/2014/main" id="{98D486FF-C256-D927-34A5-467FD8484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66700"/>
            <a:ext cx="8559800" cy="6456363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4101" name="正方形/長方形 3">
            <a:extLst>
              <a:ext uri="{FF2B5EF4-FFF2-40B4-BE49-F238E27FC236}">
                <a16:creationId xmlns:a16="http://schemas.microsoft.com/office/drawing/2014/main" id="{96B4A51E-2710-0874-C95E-340F598C9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75" y="36513"/>
            <a:ext cx="5953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B4075DCE771364483A845EABB364160" ma:contentTypeVersion="14" ma:contentTypeDescription="新しいドキュメントを作成します。" ma:contentTypeScope="" ma:versionID="b54e5a6959315bf1832428857d4d6221">
  <xsd:schema xmlns:xsd="http://www.w3.org/2001/XMLSchema" xmlns:xs="http://www.w3.org/2001/XMLSchema" xmlns:p="http://schemas.microsoft.com/office/2006/metadata/properties" xmlns:ns2="24f53fc4-3cd8-433b-aeb0-e48e9dfe8a24" xmlns:ns3="243a22c4-0715-4563-8016-6da1f84ab103" targetNamespace="http://schemas.microsoft.com/office/2006/metadata/properties" ma:root="true" ma:fieldsID="d1af47df2043d5ee1882e9365bef3907" ns2:_="" ns3:_="">
    <xsd:import namespace="24f53fc4-3cd8-433b-aeb0-e48e9dfe8a24"/>
    <xsd:import namespace="243a22c4-0715-4563-8016-6da1f84ab1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f53fc4-3cd8-433b-aeb0-e48e9dfe8a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4b6ffdc8-ae14-44c2-b9ef-6c040fcf99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3a22c4-0715-4563-8016-6da1f84ab10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8e73868-bef2-409e-8fb0-a5c5746c7cb5}" ma:internalName="TaxCatchAll" ma:showField="CatchAllData" ma:web="243a22c4-0715-4563-8016-6da1f84ab1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166467-F20E-4DBF-8FE0-D79E967D7C16}"/>
</file>

<file path=customXml/itemProps2.xml><?xml version="1.0" encoding="utf-8"?>
<ds:datastoreItem xmlns:ds="http://schemas.openxmlformats.org/officeDocument/2006/customXml" ds:itemID="{4EC09746-5AC2-4388-88D0-71858B747D78}"/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57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Arial</vt:lpstr>
      <vt:lpstr>Times New Roman</vt:lpstr>
      <vt:lpstr>Default Design</vt:lpstr>
      <vt:lpstr>日本酸化ストレス学会 ＣＯ Ｉ 開示 　 発表者名（全員記載）：　○○　○○、 ○○　○○、・・・（◎発表責任者） 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PCN057</dc:creator>
  <cp:lastModifiedBy>木皿 幸太</cp:lastModifiedBy>
  <cp:revision>114</cp:revision>
  <cp:lastPrinted>2017-04-18T23:54:34Z</cp:lastPrinted>
  <dcterms:created xsi:type="dcterms:W3CDTF">2000-09-04T17:39:07Z</dcterms:created>
  <dcterms:modified xsi:type="dcterms:W3CDTF">2023-12-25T01:37:11Z</dcterms:modified>
</cp:coreProperties>
</file>