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/>
    <p:restoredTop sz="94607"/>
  </p:normalViewPr>
  <p:slideViewPr>
    <p:cSldViewPr snapToGrid="0">
      <p:cViewPr varScale="1">
        <p:scale>
          <a:sx n="55" d="100"/>
          <a:sy n="55" d="100"/>
        </p:scale>
        <p:origin x="9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09E3EA5-26EA-451F-AD02-890CD8024A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A077BA5-74B0-49D6-8C73-487A2337BC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A8961DC-B13C-440B-9354-0D3211CE99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F939D50-2F8D-4D97-A21A-DAEC0F787D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1E16162-298B-4C59-BB39-1F2B1C6C0E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407B24-9339-435C-BCA1-6D8FF94E25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33377C-F3C6-4BFB-8392-2D10DADFE1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C72E9E-6F26-A0DA-B1E5-CCAA94012B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3AD19D4-7B6A-46E0-8A74-99B1732C67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F22B283-966F-409D-8740-020CDA437D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EBDFDE8-089C-4E61-A576-9D2C416E4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57D5E47-6922-4DC8-B07E-F221F61560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D7CB9B-493A-0E26-7618-46D73BF48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2BD4EE8-3C64-4178-813C-16AA61F909E5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BCDAEF1-C63B-626F-0C21-6D56C7636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D9CD10-4957-E84C-B5FA-88C7D844B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160074-02AB-3D89-856C-B11760156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5921B8-C9EA-49CC-AC1B-69178920E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C95CA2-94CB-394D-1C1F-86683C505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68DDD-994B-4108-B852-83BE0E1836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11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6EFB7-85F9-0A05-D1A7-30C2748FA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2014E-F66B-EFB5-BB9B-45D0D30AD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20662-AF0A-B5A0-8C3B-1704535CF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BF6B-7588-4D5D-B3DD-28BB0CD9E6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35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53002-E195-0926-C844-69AB6D10A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B1137-9B20-840E-005C-C9E32468E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ABC940-F083-A492-FFAA-12C406497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4921E-2C9B-4708-A839-32FCF72952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02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F3ACF-2377-04F1-72DF-13F537F3F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90A429-9B2B-61BC-3901-29119C1DE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D14DA-A357-84BB-C4C2-998608F74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38D0E-FB3F-4715-9AD8-F120749A34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0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D2A79A-5FD9-50F9-E8CB-269394E60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024319-AA4E-3C21-7094-9983B4809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BA29D9-86CB-D076-E181-37A19CFC1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BC732-4CB8-4936-BD8B-67AD20C5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9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1C043-ACD3-DBA6-9F4F-809448B7F4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86B6C-D289-835B-3D0F-B77A3B0EC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7FA17A-1C28-3E61-CC4C-06AA40E28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125DE-5622-47DE-A1E3-028A4F67D4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19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1BAD8A-E521-F3C5-4A35-AB41846BA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E43C29-0845-97BD-1CD8-9529533D4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5521F0-5D7B-CD4D-011D-46B223033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FD6E7-D01F-4403-9E63-1E5646AA12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58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2DEA38-4458-6070-4458-8B60598B3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FBDD54-878A-CA2E-3320-581F8302C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4E1E50-A3BE-B05A-DFD0-473728537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4DA1A-C60B-4A4F-8193-12A0F2CA9B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55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E5AE0-5B7E-6413-999A-3F18F12CC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CFDE03-27C8-A444-8B6F-EF317A261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C8E013-7FDD-E787-394C-36B44D59F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4501B-CE9A-4831-AFC7-5CE85BED5D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9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871802-31BA-E40D-DAA7-BC152780C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BCBD7-D04D-A8A4-5EEE-054A6C41C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F48A1-34CD-5A0D-2BB2-2DD23108C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A940B-505B-4BCC-8410-8943869BBC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81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63906E-2BB6-9851-7B84-68C295ADA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44EC2-5B3E-BCBB-00F3-CE6470AD4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4E2D4-7197-10A7-2DA5-1CB8A7D9E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3DF2-8727-4153-8861-F50A870A9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2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FDEB33-BC7D-CE76-353D-C29395C26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E98DDD-CA23-BCA1-0DEF-F9877A3BF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FA0FF1-B39E-4524-9218-C53046F47F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9AC4D2-F867-4167-AFEF-9B8AF6EB78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59FA61-B8A2-4B02-9701-344C8F7DAB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5FEAD1F-FC57-4A9E-A10B-7C156B4A58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37C5B0E-286C-32B6-14F9-5FC3E70F5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①報酬</a:t>
            </a: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（役員・顧問等）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②株式の利益：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⑥研究費・助成金等：　 　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⑦奨学（奨励）寄付金等：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⑨旅行・贈答品等：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AAF91E4-2CC6-4E26-9F5A-6ABF9FF59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96888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日本酸化ストレス学会</a:t>
            </a:r>
            <a:br>
              <a:rPr kumimoji="0"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kumimoji="0" lang="ja-JP" alt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発表者名（全員記載）：　○○　○○、 ○○　○○、・・・（◎発表責任者）</a:t>
            </a:r>
            <a:br>
              <a:rPr kumimoji="0"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</a:br>
            <a:r>
              <a:rPr kumimoji="0" lang="en-US" altLang="ja-JP" sz="2000" b="1" dirty="0">
                <a:solidFill>
                  <a:srgbClr val="FFFF00"/>
                </a:solidFill>
                <a:ea typeface="ＭＳ Ｐゴシック" charset="-128"/>
              </a:rPr>
              <a:t>※</a:t>
            </a:r>
            <a:r>
              <a:rPr kumimoji="0" lang="ja-JP" altLang="en-US" sz="2000" b="1" dirty="0">
                <a:solidFill>
                  <a:srgbClr val="FFFF00"/>
                </a:solidFill>
                <a:ea typeface="ＭＳ Ｐゴシック" charset="-128"/>
              </a:rPr>
              <a:t>過去</a:t>
            </a:r>
            <a:r>
              <a:rPr kumimoji="0" lang="en-US" altLang="ja-JP" sz="2000" b="1" dirty="0">
                <a:solidFill>
                  <a:srgbClr val="FFFF00"/>
                </a:solidFill>
                <a:ea typeface="ＭＳ Ｐゴシック" charset="-128"/>
              </a:rPr>
              <a:t>1</a:t>
            </a:r>
            <a:r>
              <a:rPr kumimoji="0" lang="ja-JP" altLang="en-US" sz="2000" b="1" dirty="0">
                <a:solidFill>
                  <a:srgbClr val="FFFF00"/>
                </a:solidFill>
                <a:ea typeface="ＭＳ Ｐゴシック" charset="-128"/>
              </a:rPr>
              <a:t>年間に開示すべき内容がある項目を記載</a:t>
            </a:r>
            <a:endParaRPr kumimoji="0" lang="en-US" altLang="ja-JP" sz="2000" b="1" dirty="0">
              <a:solidFill>
                <a:srgbClr val="FFFF00"/>
              </a:solidFill>
              <a:ea typeface="ＭＳ Ｐゴシック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06DB2F24-72CF-A6EE-62FE-75ACE5356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6700"/>
            <a:ext cx="8559800" cy="645636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98626D24-739C-29CD-05C4-F67C945EC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36513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4" ma:contentTypeDescription="新しいドキュメントを作成します。" ma:contentTypeScope="" ma:versionID="b54e5a6959315bf1832428857d4d6221">
  <xsd:schema xmlns:xsd="http://www.w3.org/2001/XMLSchema" xmlns:xs="http://www.w3.org/2001/XMLSchema" xmlns:p="http://schemas.microsoft.com/office/2006/metadata/properties" xmlns:ns2="24f53fc4-3cd8-433b-aeb0-e48e9dfe8a24" xmlns:ns3="243a22c4-0715-4563-8016-6da1f84ab103" targetNamespace="http://schemas.microsoft.com/office/2006/metadata/properties" ma:root="true" ma:fieldsID="d1af47df2043d5ee1882e9365bef3907" ns2:_="" ns3:_="">
    <xsd:import namespace="24f53fc4-3cd8-433b-aeb0-e48e9dfe8a24"/>
    <xsd:import namespace="243a22c4-0715-4563-8016-6da1f84a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e73868-bef2-409e-8fb0-a5c5746c7cb5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50085-41B8-412D-87EF-2EB89C1D6DCD}"/>
</file>

<file path=customXml/itemProps2.xml><?xml version="1.0" encoding="utf-8"?>
<ds:datastoreItem xmlns:ds="http://schemas.openxmlformats.org/officeDocument/2006/customXml" ds:itemID="{85F844AF-6D97-4060-8909-928DEA5C82CD}"/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185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日本酸化ストレス学会 ＣＯ Ｉ 開示 　 発表者名（全員記載）：　○○　○○、 ○○　○○、・・・（◎発表責任者） ※過去1年間に開示すべき内容がある項目を記載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PCN057</dc:creator>
  <cp:lastModifiedBy>木皿 幸太</cp:lastModifiedBy>
  <cp:revision>114</cp:revision>
  <cp:lastPrinted>2017-04-18T23:54:34Z</cp:lastPrinted>
  <dcterms:created xsi:type="dcterms:W3CDTF">2000-09-04T17:39:07Z</dcterms:created>
  <dcterms:modified xsi:type="dcterms:W3CDTF">2023-12-25T01:36:27Z</dcterms:modified>
</cp:coreProperties>
</file>