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68"/>
    <p:restoredTop sz="94607"/>
  </p:normalViewPr>
  <p:slideViewPr>
    <p:cSldViewPr snapToGrid="0">
      <p:cViewPr varScale="1">
        <p:scale>
          <a:sx n="55" d="100"/>
          <a:sy n="55" d="100"/>
        </p:scale>
        <p:origin x="96" y="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09E3EA5-26EA-451F-AD02-890CD8024A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A077BA5-74B0-49D6-8C73-487A2337BC4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6A8961DC-B13C-440B-9354-0D3211CE99C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F939D50-2F8D-4D97-A21A-DAEC0F787D9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61E16162-298B-4C59-BB39-1F2B1C6C0E5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7407B24-9339-435C-BCA1-6D8FF94E25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D33377C-F3C6-4BFB-8392-2D10DADFE1B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BC72E9E-6F26-A0DA-B1E5-CCAA94012B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3AD19D4-7B6A-46E0-8A74-99B1732C679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2F22B283-966F-409D-8740-020CDA437D0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EBDFDE8-089C-4E61-A576-9D2C416E40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657D5E47-6922-4DC8-B07E-F221F61560F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BED7CB9B-493A-0E26-7618-46D73BF480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62BD4EE8-3C64-4178-813C-16AA61F909E5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BCDAEF1-C63B-626F-0C21-6D56C76361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1D9CD10-4957-E84C-B5FA-88C7D844BE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160074-02AB-3D89-856C-B117601563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5921B8-C9EA-49CC-AC1B-69178920E4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C95CA2-94CB-394D-1C1F-86683C505B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768DDD-994B-4108-B852-83BE0E1836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119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B6EFB7-85F9-0A05-D1A7-30C2748FA6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62014E-F66B-EFB5-BB9B-45D0D30ADD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120662-AF0A-B5A0-8C3B-1704535CF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8BF6B-7588-4D5D-B3DD-28BB0CD9E68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435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E53002-E195-0926-C844-69AB6D10A8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0B1137-9B20-840E-005C-C9E32468EB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ABC940-F083-A492-FFAA-12C4064971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4921E-2C9B-4708-A839-32FCF729528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102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FF3ACF-2377-04F1-72DF-13F537F3F8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90A429-9B2B-61BC-3901-29119C1DEC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7D14DA-A357-84BB-C4C2-998608F748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738D0E-FB3F-4715-9AD8-F120749A34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004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D2A79A-5FD9-50F9-E8CB-269394E60B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024319-AA4E-3C21-7094-9983B48090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BA29D9-86CB-D076-E181-37A19CFC13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FBC732-4CB8-4936-BD8B-67AD20C54D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39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51C043-ACD3-DBA6-9F4F-809448B7F4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A86B6C-D289-835B-3D0F-B77A3B0ECC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7FA17A-1C28-3E61-CC4C-06AA40E28D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3125DE-5622-47DE-A1E3-028A4F67D4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919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D1BAD8A-E521-F3C5-4A35-AB41846BA3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E43C29-0845-97BD-1CD8-9529533D4E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45521F0-5D7B-CD4D-011D-46B2230330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3FD6E7-D01F-4403-9E63-1E5646AA12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858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A2DEA38-4458-6070-4458-8B60598B3D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8FBDD54-878A-CA2E-3320-581F8302C8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D4E1E50-A3BE-B05A-DFD0-4737285376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94DA1A-C60B-4A4F-8193-12A0F2CA9B8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558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2BE5AE0-5B7E-6413-999A-3F18F12CC0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9CFDE03-27C8-A444-8B6F-EF317A2610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CC8E013-7FDD-E787-394C-36B44D59FF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24501B-CE9A-4831-AFC7-5CE85BED5D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296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871802-31BA-E40D-DAA7-BC152780CD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DBCBD7-D04D-A8A4-5EEE-054A6C41C1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4F48A1-34CD-5A0D-2BB2-2DD23108C2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3A940B-505B-4BCC-8410-8943869BBC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181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63906E-2BB6-9851-7B84-68C295ADAD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44EC2-5B3E-BCBB-00F3-CE6470AD4A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C4E2D4-7197-10A7-2DA5-1CB8A7D9E2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73DF2-8727-4153-8861-F50A870A94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4265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DFDEB33-BC7D-CE76-353D-C29395C262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1E98DDD-CA23-BCA1-0DEF-F9877A3BFB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AFA0FF1-B39E-4524-9218-C53046F47F5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E9AC4D2-F867-4167-AFEF-9B8AF6EB783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659FA61-B8A2-4B02-9701-344C8F7DAB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25FEAD1F-FC57-4A9E-A10B-7C156B4A584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037C5B0E-286C-32B6-14F9-5FC3E70F5F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2438" y="2911475"/>
            <a:ext cx="8358187" cy="3582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関係にある企業等として</a:t>
            </a:r>
            <a:endParaRPr kumimoji="0" lang="en-US" altLang="ja-JP" sz="24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①報酬</a:t>
            </a:r>
            <a:r>
              <a:rPr kumimoji="0"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（役員・顧問等）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例：なし　ｏｒ　あり（●●製薬）</a:t>
            </a:r>
            <a:endParaRPr kumimoji="0" lang="en-US" altLang="ja-JP" sz="24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②株式の利益：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④講演料等：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	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4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⑥研究費・助成金等：　 　　　 あり（●●製薬）</a:t>
            </a:r>
            <a:endParaRPr kumimoji="0" lang="en-US" altLang="ja-JP" sz="24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⑦奨学（奨励）寄付金等：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あり（●●製薬）</a:t>
            </a:r>
            <a:endParaRPr kumimoji="0" lang="en-US" altLang="ja-JP" sz="24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あり（●●製薬）</a:t>
            </a:r>
            <a:endParaRPr kumimoji="0" lang="en-US" altLang="ja-JP" sz="24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⑨旅行・贈答品等：</a:t>
            </a:r>
            <a:r>
              <a:rPr kumimoji="0"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なし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4AAF91E4-2CC6-4E26-9F5A-6ABF9FF593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4525" y="496888"/>
            <a:ext cx="7772400" cy="22987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日本酸化ストレス学会</a:t>
            </a:r>
            <a:br>
              <a:rPr kumimoji="0" lang="en-US" altLang="ja-JP" sz="2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4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br>
              <a:rPr kumimoji="0" lang="en-US" altLang="ja-JP" sz="32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000" b="1" i="1" dirty="0">
                <a:solidFill>
                  <a:srgbClr val="FFFF1F"/>
                </a:solidFill>
                <a:ea typeface="ＭＳ Ｐゴシック" charset="-128"/>
              </a:rPr>
            </a:br>
            <a:r>
              <a:rPr kumimoji="0" lang="ja-JP" alt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ＭＳ Ｐゴシック" charset="-128"/>
              </a:rPr>
              <a:t>発表者名（全員記載）：　○○　○○、 ○○　○○、・・・（◎発表責任者）</a:t>
            </a:r>
            <a:br>
              <a:rPr kumimoji="0" lang="en-US" altLang="ja-JP" sz="2000" b="1" dirty="0">
                <a:solidFill>
                  <a:schemeClr val="accent1">
                    <a:lumMod val="60000"/>
                    <a:lumOff val="40000"/>
                  </a:schemeClr>
                </a:solidFill>
                <a:ea typeface="ＭＳ Ｐゴシック" charset="-128"/>
              </a:rPr>
            </a:br>
            <a:r>
              <a:rPr kumimoji="0" lang="en-US" altLang="ja-JP" sz="2000" b="1" dirty="0">
                <a:solidFill>
                  <a:srgbClr val="FFFF00"/>
                </a:solidFill>
                <a:ea typeface="ＭＳ Ｐゴシック" charset="-128"/>
              </a:rPr>
              <a:t>※</a:t>
            </a:r>
            <a:r>
              <a:rPr kumimoji="0" lang="ja-JP" altLang="en-US" sz="2000" b="1" dirty="0">
                <a:solidFill>
                  <a:srgbClr val="FFFF00"/>
                </a:solidFill>
                <a:ea typeface="ＭＳ Ｐゴシック" charset="-128"/>
              </a:rPr>
              <a:t>過去</a:t>
            </a:r>
            <a:r>
              <a:rPr kumimoji="0" lang="en-US" altLang="ja-JP" sz="2000" b="1" dirty="0">
                <a:solidFill>
                  <a:srgbClr val="FFFF00"/>
                </a:solidFill>
                <a:ea typeface="ＭＳ Ｐゴシック" charset="-128"/>
              </a:rPr>
              <a:t>1</a:t>
            </a:r>
            <a:r>
              <a:rPr kumimoji="0" lang="ja-JP" altLang="en-US" sz="2000" b="1" dirty="0">
                <a:solidFill>
                  <a:srgbClr val="FFFF00"/>
                </a:solidFill>
                <a:ea typeface="ＭＳ Ｐゴシック" charset="-128"/>
              </a:rPr>
              <a:t>年間に開示すべき内容がある項目を記載</a:t>
            </a:r>
            <a:endParaRPr kumimoji="0" lang="en-US" altLang="ja-JP" sz="2000" b="1" dirty="0">
              <a:solidFill>
                <a:srgbClr val="FFFF00"/>
              </a:solidFill>
              <a:ea typeface="ＭＳ Ｐゴシック" charset="-128"/>
            </a:endParaRP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06DB2F24-72CF-A6EE-62FE-75ACE5356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66700"/>
            <a:ext cx="8559800" cy="6456363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4101" name="正方形/長方形 3">
            <a:extLst>
              <a:ext uri="{FF2B5EF4-FFF2-40B4-BE49-F238E27FC236}">
                <a16:creationId xmlns:a16="http://schemas.microsoft.com/office/drawing/2014/main" id="{98626D24-739C-29CD-05C4-F67C945EC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" y="36513"/>
            <a:ext cx="595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4075DCE771364483A845EABB364160" ma:contentTypeVersion="14" ma:contentTypeDescription="新しいドキュメントを作成します。" ma:contentTypeScope="" ma:versionID="b54e5a6959315bf1832428857d4d6221">
  <xsd:schema xmlns:xsd="http://www.w3.org/2001/XMLSchema" xmlns:xs="http://www.w3.org/2001/XMLSchema" xmlns:p="http://schemas.microsoft.com/office/2006/metadata/properties" xmlns:ns2="24f53fc4-3cd8-433b-aeb0-e48e9dfe8a24" xmlns:ns3="243a22c4-0715-4563-8016-6da1f84ab103" targetNamespace="http://schemas.microsoft.com/office/2006/metadata/properties" ma:root="true" ma:fieldsID="d1af47df2043d5ee1882e9365bef3907" ns2:_="" ns3:_="">
    <xsd:import namespace="24f53fc4-3cd8-433b-aeb0-e48e9dfe8a24"/>
    <xsd:import namespace="243a22c4-0715-4563-8016-6da1f84ab1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53fc4-3cd8-433b-aeb0-e48e9dfe8a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4b6ffdc8-ae14-44c2-b9ef-6c040fcf99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3a22c4-0715-4563-8016-6da1f84ab10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8e73868-bef2-409e-8fb0-a5c5746c7cb5}" ma:internalName="TaxCatchAll" ma:showField="CatchAllData" ma:web="243a22c4-0715-4563-8016-6da1f84ab1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C50085-41B8-412D-87EF-2EB89C1D6DCD}"/>
</file>

<file path=customXml/itemProps2.xml><?xml version="1.0" encoding="utf-8"?>
<ds:datastoreItem xmlns:ds="http://schemas.openxmlformats.org/officeDocument/2006/customXml" ds:itemID="{85F844AF-6D97-4060-8909-928DEA5C82CD}"/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185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Times New Roman</vt:lpstr>
      <vt:lpstr>Default Design</vt:lpstr>
      <vt:lpstr>日本酸化ストレス学会 ＣＯ Ｉ 開示 　 発表者名（全員記載）：　○○　○○、 ○○　○○、・・・（◎発表責任者） ※過去1年間に開示すべき内容がある項目を記載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PCN057</dc:creator>
  <cp:lastModifiedBy>木皿 幸太</cp:lastModifiedBy>
  <cp:revision>114</cp:revision>
  <cp:lastPrinted>2017-04-18T23:54:34Z</cp:lastPrinted>
  <dcterms:created xsi:type="dcterms:W3CDTF">2000-09-04T17:39:07Z</dcterms:created>
  <dcterms:modified xsi:type="dcterms:W3CDTF">2023-12-25T01:36:27Z</dcterms:modified>
</cp:coreProperties>
</file>